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59" r:id="rId5"/>
    <p:sldId id="260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D47"/>
    <a:srgbClr val="EA638F"/>
    <a:srgbClr val="120D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>
        <p:scale>
          <a:sx n="50" d="100"/>
          <a:sy n="50" d="100"/>
        </p:scale>
        <p:origin x="29" y="6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3B583D-DDE0-C488-B069-64CB2A95AA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1FFC827-0E0C-D46C-24B0-1DD53FA21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08BCCC0-7219-57A4-BB53-1A984868E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ECD7D-CDF1-4F25-BF09-B04863A44BF7}" type="datetimeFigureOut">
              <a:rPr lang="zh-TW" altLang="en-US" smtClean="0"/>
              <a:t>2022/9/12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27406D2-6B90-64CA-AF46-BD6747057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3C4474E-D663-8A80-C1DE-6ADF32305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6BB9-6C8F-47B2-90C4-DA512EAC50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661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E9B2C0D-B4B8-EE27-681B-72D76F6D5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712A211-B888-2AB8-8846-73ACEFF9D6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4B7F977-912A-3830-3D47-F68B6CA7F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ECD7D-CDF1-4F25-BF09-B04863A44BF7}" type="datetimeFigureOut">
              <a:rPr lang="zh-TW" altLang="en-US" smtClean="0"/>
              <a:t>2022/9/12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6808C54-42EF-E2F8-985F-51D35CE95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A5E835A-6FCE-74D6-6AAB-590EBF2CF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6BB9-6C8F-47B2-90C4-DA512EAC50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8014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6318A361-02AA-FE66-62E5-AD2EB0D5C9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982A339-AAC0-0F12-F486-52AB5A942D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36CC6D7-7D7D-A01E-3243-183058C27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ECD7D-CDF1-4F25-BF09-B04863A44BF7}" type="datetimeFigureOut">
              <a:rPr lang="zh-TW" altLang="en-US" smtClean="0"/>
              <a:t>2022/9/12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310C9C5-8CB5-93B1-221B-86A0D8E6E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0E77BF9-86BF-F855-3110-664161474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6BB9-6C8F-47B2-90C4-DA512EAC50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7823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CAB886-C9B1-6979-CC0C-06B72334F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DE2EB14-AD58-CE05-BA13-070E18254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241DEBB-EFE5-DB77-E8B1-64540660B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ECD7D-CDF1-4F25-BF09-B04863A44BF7}" type="datetimeFigureOut">
              <a:rPr lang="zh-TW" altLang="en-US" smtClean="0"/>
              <a:t>2022/9/12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8D0F7C6-9C05-C3C1-083A-4140533D8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1EF6A95-A586-B172-D4EA-51F158E37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6BB9-6C8F-47B2-90C4-DA512EAC50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3782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9D33340-A609-6EBE-855E-A9F33EDC3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C2DC8E0-DF48-D628-827C-48A9C7C08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C8DB6AB-E70A-797D-B2F7-81529F57C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ECD7D-CDF1-4F25-BF09-B04863A44BF7}" type="datetimeFigureOut">
              <a:rPr lang="zh-TW" altLang="en-US" smtClean="0"/>
              <a:t>2022/9/12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402D3CA-B79F-4378-E196-A6C21CDF0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42F925C-865C-0345-E1A0-D1EA94106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6BB9-6C8F-47B2-90C4-DA512EAC50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1737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3860961-87FD-94F9-6F6D-8F9EE70A3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6CF49F5-027E-2935-7644-7B30B1A3B2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3391473-A6BE-731D-E6AC-63EAB3BCE0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B41EDE4-A39A-7C2F-18FB-80B1A246C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ECD7D-CDF1-4F25-BF09-B04863A44BF7}" type="datetimeFigureOut">
              <a:rPr lang="zh-TW" altLang="en-US" smtClean="0"/>
              <a:t>2022/9/12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EA5AE37-7F14-256F-BF03-D8044A8B4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617B125-2A4F-821B-8146-358579235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6BB9-6C8F-47B2-90C4-DA512EAC50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7390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88C703A-4FE5-B625-F81A-8E587EA96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1B839C7-3721-C7EA-EC12-B5F1911459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E22EB24-9DE4-F029-34F0-43D9471B10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875931D-47E0-55E0-050C-BB810FB131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21EE0014-0351-69B2-7ABC-2BE6D40921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6D53FAB7-1EAA-A77E-1357-20EFA4624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ECD7D-CDF1-4F25-BF09-B04863A44BF7}" type="datetimeFigureOut">
              <a:rPr lang="zh-TW" altLang="en-US" smtClean="0"/>
              <a:t>2022/9/12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A87D68F2-395F-418F-2420-8DC3AE9E5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6A6D1CD8-157A-5A7B-96A6-8AC99F0BD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6BB9-6C8F-47B2-90C4-DA512EAC50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9831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D8E5BF-8CFE-7F9B-1630-5D726D6C0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B8ACFFA-741A-19D5-6754-1A1978092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ECD7D-CDF1-4F25-BF09-B04863A44BF7}" type="datetimeFigureOut">
              <a:rPr lang="zh-TW" altLang="en-US" smtClean="0"/>
              <a:t>2022/9/12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33A28F3-B57A-B993-4FBE-953446B5A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8E630B7-0C7B-1B2A-DCDD-6DA16C69C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6BB9-6C8F-47B2-90C4-DA512EAC50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436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19E35147-EF39-344A-0D24-244E9011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ECD7D-CDF1-4F25-BF09-B04863A44BF7}" type="datetimeFigureOut">
              <a:rPr lang="zh-TW" altLang="en-US" smtClean="0"/>
              <a:t>2022/9/12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38A91FC-480A-97CC-52C6-59116448F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AE43029-5420-E380-5C67-972C25BE2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6BB9-6C8F-47B2-90C4-DA512EAC50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4816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31AA3A-CFA3-7A1F-A377-9E2792F8C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EECC293-4297-B6A8-CF30-8516B5CE6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82074B6-4DC2-879C-C09F-82B60E73AA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9DEA33F-25D5-7E0B-6FCD-8D10FB7CA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ECD7D-CDF1-4F25-BF09-B04863A44BF7}" type="datetimeFigureOut">
              <a:rPr lang="zh-TW" altLang="en-US" smtClean="0"/>
              <a:t>2022/9/12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D8DE07C-6A7B-E835-7FE3-55A51F49A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0EDDD69-36A1-751E-6722-4DB73CE0B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6BB9-6C8F-47B2-90C4-DA512EAC50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9869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EF2252-577F-4C1B-5128-D51A95FCF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00ECBDF6-2C11-35C2-519B-153094383F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49DEEF2-83C3-B136-89CA-1FF86A9A1C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30118E9-E494-EB10-1D20-543D9ADC5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ECD7D-CDF1-4F25-BF09-B04863A44BF7}" type="datetimeFigureOut">
              <a:rPr lang="zh-TW" altLang="en-US" smtClean="0"/>
              <a:t>2022/9/12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5D337AD-3DBE-02CB-398D-A470DF846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DCA6BF3-86AC-4A88-00AD-D9FC2C312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A6BB9-6C8F-47B2-90C4-DA512EAC50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1101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C7EFA1A5-3ACF-6541-836F-E7435F7A5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6F30A1E-5C28-6A25-8613-97F3A1CA38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688BA58-E358-0A30-D5AB-DD544D1391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ECD7D-CDF1-4F25-BF09-B04863A44BF7}" type="datetimeFigureOut">
              <a:rPr lang="zh-TW" altLang="en-US" smtClean="0"/>
              <a:t>2022/9/12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EABDB7E-572D-B469-2D6F-43A9561FA7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99400D8-8477-FF02-C779-472D89D929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A6BB9-6C8F-47B2-90C4-DA512EAC50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4311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:a16="http://schemas.microsoft.com/office/drawing/2014/main" id="{4629504F-5B76-CDED-DE3B-9569DF494A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781" y="873538"/>
            <a:ext cx="10906318" cy="5201138"/>
          </a:xfrm>
          <a:prstGeom prst="rect">
            <a:avLst/>
          </a:prstGeom>
        </p:spPr>
      </p:pic>
      <p:sp>
        <p:nvSpPr>
          <p:cNvPr id="8" name="箭號: 向下 7">
            <a:extLst>
              <a:ext uri="{FF2B5EF4-FFF2-40B4-BE49-F238E27FC236}">
                <a16:creationId xmlns:a16="http://schemas.microsoft.com/office/drawing/2014/main" id="{D804FFA7-C563-3E8A-F997-649C883F8E98}"/>
              </a:ext>
            </a:extLst>
          </p:cNvPr>
          <p:cNvSpPr/>
          <p:nvPr/>
        </p:nvSpPr>
        <p:spPr>
          <a:xfrm rot="1231219">
            <a:off x="7368128" y="3488094"/>
            <a:ext cx="823784" cy="868498"/>
          </a:xfrm>
          <a:prstGeom prst="downArrow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800" dirty="0"/>
              <a:t>1</a:t>
            </a:r>
            <a:endParaRPr lang="zh-TW" altLang="en-US" sz="4800" dirty="0"/>
          </a:p>
        </p:txBody>
      </p:sp>
      <p:sp>
        <p:nvSpPr>
          <p:cNvPr id="11" name="標題 1">
            <a:extLst>
              <a:ext uri="{FF2B5EF4-FFF2-40B4-BE49-F238E27FC236}">
                <a16:creationId xmlns:a16="http://schemas.microsoft.com/office/drawing/2014/main" id="{C99ACB10-C541-5134-CE64-A1CA2D243F6C}"/>
              </a:ext>
            </a:extLst>
          </p:cNvPr>
          <p:cNvSpPr txBox="1">
            <a:spLocks/>
          </p:cNvSpPr>
          <p:nvPr/>
        </p:nvSpPr>
        <p:spPr>
          <a:xfrm>
            <a:off x="2664686" y="483035"/>
            <a:ext cx="8503920" cy="6911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>
                <a:solidFill>
                  <a:srgbClr val="120D69"/>
                </a:solidFill>
                <a:latin typeface="王漢宗特黑體繁" panose="02020500000000000000" pitchFamily="18" charset="-120"/>
                <a:ea typeface="王漢宗特黑體繁" panose="02020500000000000000" pitchFamily="18" charset="-120"/>
              </a:rPr>
              <a:t>NP4</a:t>
            </a:r>
            <a:r>
              <a:rPr lang="zh-TW" altLang="en-US" dirty="0">
                <a:solidFill>
                  <a:srgbClr val="120D69"/>
                </a:solidFill>
                <a:latin typeface="王漢宗特黑體繁" panose="02020500000000000000" pitchFamily="18" charset="-120"/>
                <a:ea typeface="王漢宗特黑體繁" panose="02020500000000000000" pitchFamily="18" charset="-120"/>
              </a:rPr>
              <a:t>與</a:t>
            </a:r>
            <a:r>
              <a:rPr lang="en-US" altLang="zh-TW" dirty="0">
                <a:solidFill>
                  <a:srgbClr val="120D69"/>
                </a:solidFill>
                <a:latin typeface="王漢宗特黑體繁" panose="02020500000000000000" pitchFamily="18" charset="-120"/>
                <a:ea typeface="王漢宗特黑體繁" panose="02020500000000000000" pitchFamily="18" charset="-120"/>
              </a:rPr>
              <a:t>NP5</a:t>
            </a:r>
            <a:r>
              <a:rPr lang="zh-TW" altLang="en-US" dirty="0">
                <a:solidFill>
                  <a:srgbClr val="120D69"/>
                </a:solidFill>
                <a:latin typeface="王漢宗特黑體繁" panose="02020500000000000000" pitchFamily="18" charset="-120"/>
                <a:ea typeface="王漢宗特黑體繁" panose="02020500000000000000" pitchFamily="18" charset="-120"/>
              </a:rPr>
              <a:t>完整審查送審注意事項</a:t>
            </a:r>
          </a:p>
        </p:txBody>
      </p:sp>
      <p:sp>
        <p:nvSpPr>
          <p:cNvPr id="18" name="箭號: 向上 17">
            <a:extLst>
              <a:ext uri="{FF2B5EF4-FFF2-40B4-BE49-F238E27FC236}">
                <a16:creationId xmlns:a16="http://schemas.microsoft.com/office/drawing/2014/main" id="{BB2211FA-50F7-B9D2-392A-28291E88315B}"/>
              </a:ext>
            </a:extLst>
          </p:cNvPr>
          <p:cNvSpPr/>
          <p:nvPr/>
        </p:nvSpPr>
        <p:spPr>
          <a:xfrm>
            <a:off x="6482306" y="5802872"/>
            <a:ext cx="868680" cy="872785"/>
          </a:xfrm>
          <a:prstGeom prst="upArrow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800" dirty="0"/>
              <a:t>2</a:t>
            </a:r>
            <a:endParaRPr lang="zh-TW" altLang="en-US" sz="4800" dirty="0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E2361318-9EB7-BC65-E6BB-31B7D657C69F}"/>
              </a:ext>
            </a:extLst>
          </p:cNvPr>
          <p:cNvSpPr txBox="1"/>
          <p:nvPr/>
        </p:nvSpPr>
        <p:spPr>
          <a:xfrm>
            <a:off x="818101" y="4301261"/>
            <a:ext cx="3916235" cy="1938003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rgbClr val="120D69"/>
                </a:solidFill>
                <a:latin typeface="王漢宗特黑體繁" panose="02020500000000000000" pitchFamily="18" charset="-120"/>
                <a:ea typeface="王漢宗特黑體繁" panose="02020500000000000000" pitchFamily="18" charset="-120"/>
                <a:cs typeface="+mj-cs"/>
              </a:defRPr>
            </a:lvl1pPr>
          </a:lstStyle>
          <a:p>
            <a:pPr>
              <a:lnSpc>
                <a:spcPct val="200000"/>
              </a:lnSpc>
            </a:pPr>
            <a:r>
              <a:rPr lang="en-US" altLang="zh-TW" sz="2800" dirty="0"/>
              <a:t>1.</a:t>
            </a:r>
            <a:r>
              <a:rPr lang="zh-TW" altLang="en-US" sz="2800" dirty="0"/>
              <a:t>點選</a:t>
            </a:r>
            <a:r>
              <a:rPr lang="zh-TW" altLang="en-US" sz="2800" dirty="0">
                <a:solidFill>
                  <a:srgbClr val="EA638F"/>
                </a:solidFill>
              </a:rPr>
              <a:t>完整審查</a:t>
            </a:r>
            <a:endParaRPr lang="en-US" altLang="zh-TW" sz="2800" dirty="0">
              <a:solidFill>
                <a:srgbClr val="EA638F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zh-TW" sz="2800" dirty="0"/>
              <a:t>2.</a:t>
            </a:r>
            <a:r>
              <a:rPr lang="zh-TW" altLang="en-US" sz="2800" dirty="0"/>
              <a:t>點選要送審的</a:t>
            </a:r>
            <a:r>
              <a:rPr lang="zh-TW" altLang="en-US" sz="2800" dirty="0">
                <a:solidFill>
                  <a:srgbClr val="EA638F"/>
                </a:solidFill>
              </a:rPr>
              <a:t>階層</a:t>
            </a:r>
          </a:p>
        </p:txBody>
      </p:sp>
    </p:spTree>
    <p:extLst>
      <p:ext uri="{BB962C8B-B14F-4D97-AF65-F5344CB8AC3E}">
        <p14:creationId xmlns:p14="http://schemas.microsoft.com/office/powerpoint/2010/main" val="1676602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C26E00D2-50BC-B047-4634-178B2DEEF3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9000"/>
          <a:stretch/>
        </p:blipFill>
        <p:spPr>
          <a:xfrm>
            <a:off x="548640" y="2683477"/>
            <a:ext cx="11094720" cy="3563686"/>
          </a:xfrm>
          <a:prstGeom prst="rect">
            <a:avLst/>
          </a:prstGeom>
        </p:spPr>
      </p:pic>
      <p:sp>
        <p:nvSpPr>
          <p:cNvPr id="4" name="副標題 2">
            <a:extLst>
              <a:ext uri="{FF2B5EF4-FFF2-40B4-BE49-F238E27FC236}">
                <a16:creationId xmlns:a16="http://schemas.microsoft.com/office/drawing/2014/main" id="{E2FA7BFE-9FC9-00AC-D060-89B32893C0D4}"/>
              </a:ext>
            </a:extLst>
          </p:cNvPr>
          <p:cNvSpPr txBox="1">
            <a:spLocks/>
          </p:cNvSpPr>
          <p:nvPr/>
        </p:nvSpPr>
        <p:spPr>
          <a:xfrm>
            <a:off x="548640" y="401638"/>
            <a:ext cx="11384280" cy="253968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4400" dirty="0">
                <a:solidFill>
                  <a:srgbClr val="120D69"/>
                </a:solidFill>
                <a:latin typeface="王漢宗特黑體繁" panose="02020500000000000000" pitchFamily="18" charset="-120"/>
                <a:ea typeface="王漢宗特黑體繁" panose="02020500000000000000" pitchFamily="18" charset="-120"/>
              </a:rPr>
              <a:t>NP4</a:t>
            </a:r>
            <a:r>
              <a:rPr lang="zh-TW" altLang="en-US" sz="4400" dirty="0">
                <a:solidFill>
                  <a:srgbClr val="120D69"/>
                </a:solidFill>
                <a:latin typeface="王漢宗特黑體繁" panose="02020500000000000000" pitchFamily="18" charset="-120"/>
                <a:ea typeface="王漢宗特黑體繁" panose="02020500000000000000" pitchFamily="18" charset="-120"/>
              </a:rPr>
              <a:t>務必檢附</a:t>
            </a:r>
            <a:r>
              <a:rPr lang="en-US" altLang="zh-TW" sz="4400" dirty="0">
                <a:solidFill>
                  <a:srgbClr val="EA638F"/>
                </a:solidFill>
                <a:latin typeface="王漢宗特黑體繁" panose="02020500000000000000" pitchFamily="18" charset="-120"/>
                <a:ea typeface="王漢宗特黑體繁" panose="02020500000000000000" pitchFamily="18" charset="-120"/>
              </a:rPr>
              <a:t>NP3</a:t>
            </a:r>
            <a:r>
              <a:rPr lang="zh-TW" altLang="en-US" sz="4400" dirty="0">
                <a:solidFill>
                  <a:srgbClr val="EA638F"/>
                </a:solidFill>
                <a:latin typeface="王漢宗特黑體繁" panose="02020500000000000000" pitchFamily="18" charset="-120"/>
                <a:ea typeface="王漢宗特黑體繁" panose="02020500000000000000" pitchFamily="18" charset="-120"/>
              </a:rPr>
              <a:t>通過證書</a:t>
            </a:r>
            <a:endParaRPr lang="en-US" altLang="zh-TW" sz="4400" dirty="0">
              <a:solidFill>
                <a:srgbClr val="EA638F"/>
              </a:solidFill>
              <a:latin typeface="王漢宗特黑體繁" panose="02020500000000000000" pitchFamily="18" charset="-120"/>
              <a:ea typeface="王漢宗特黑體繁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sz="4400" dirty="0">
                <a:solidFill>
                  <a:srgbClr val="120D69"/>
                </a:solidFill>
                <a:latin typeface="王漢宗特黑體繁" panose="02020500000000000000" pitchFamily="18" charset="-120"/>
                <a:ea typeface="王漢宗特黑體繁" panose="02020500000000000000" pitchFamily="18" charset="-120"/>
              </a:rPr>
              <a:t>NP5</a:t>
            </a:r>
            <a:r>
              <a:rPr lang="zh-TW" altLang="en-US" sz="4400" dirty="0">
                <a:solidFill>
                  <a:srgbClr val="120D69"/>
                </a:solidFill>
                <a:latin typeface="王漢宗特黑體繁" panose="02020500000000000000" pitchFamily="18" charset="-120"/>
                <a:ea typeface="王漢宗特黑體繁" panose="02020500000000000000" pitchFamily="18" charset="-120"/>
              </a:rPr>
              <a:t>務必檢附</a:t>
            </a:r>
            <a:r>
              <a:rPr lang="en-US" altLang="zh-TW" sz="4400" dirty="0">
                <a:solidFill>
                  <a:srgbClr val="EA638F"/>
                </a:solidFill>
                <a:latin typeface="王漢宗特黑體繁" panose="02020500000000000000" pitchFamily="18" charset="-120"/>
                <a:ea typeface="王漢宗特黑體繁" panose="02020500000000000000" pitchFamily="18" charset="-120"/>
              </a:rPr>
              <a:t>NP4 </a:t>
            </a:r>
            <a:r>
              <a:rPr lang="zh-TW" altLang="en-US" sz="4400" dirty="0">
                <a:solidFill>
                  <a:srgbClr val="EA638F"/>
                </a:solidFill>
                <a:latin typeface="王漢宗特黑體繁" panose="02020500000000000000" pitchFamily="18" charset="-120"/>
                <a:ea typeface="王漢宗特黑體繁" panose="02020500000000000000" pitchFamily="18" charset="-120"/>
              </a:rPr>
              <a:t>與</a:t>
            </a:r>
            <a:r>
              <a:rPr lang="en-US" altLang="zh-TW" sz="4400" dirty="0">
                <a:solidFill>
                  <a:srgbClr val="EA638F"/>
                </a:solidFill>
                <a:latin typeface="王漢宗特黑體繁" panose="02020500000000000000" pitchFamily="18" charset="-120"/>
                <a:ea typeface="王漢宗特黑體繁" panose="02020500000000000000" pitchFamily="18" charset="-120"/>
              </a:rPr>
              <a:t>NP3</a:t>
            </a:r>
            <a:r>
              <a:rPr lang="zh-TW" altLang="en-US" sz="4400" dirty="0">
                <a:solidFill>
                  <a:srgbClr val="EA638F"/>
                </a:solidFill>
                <a:latin typeface="王漢宗特黑體繁" panose="02020500000000000000" pitchFamily="18" charset="-120"/>
                <a:ea typeface="王漢宗特黑體繁" panose="02020500000000000000" pitchFamily="18" charset="-120"/>
              </a:rPr>
              <a:t>通過證書</a:t>
            </a:r>
            <a:endParaRPr lang="en-US" altLang="zh-TW" sz="4400" dirty="0">
              <a:solidFill>
                <a:srgbClr val="EA638F"/>
              </a:solidFill>
              <a:latin typeface="王漢宗特黑體繁" panose="02020500000000000000" pitchFamily="18" charset="-120"/>
              <a:ea typeface="王漢宗特黑體繁" panose="02020500000000000000" pitchFamily="18" charset="-120"/>
            </a:endParaRPr>
          </a:p>
          <a:p>
            <a:pPr marL="0" indent="0">
              <a:buNone/>
            </a:pPr>
            <a:r>
              <a:rPr lang="zh-TW" altLang="en-US" sz="3600" dirty="0">
                <a:solidFill>
                  <a:srgbClr val="120D69"/>
                </a:solidFill>
                <a:latin typeface="王漢宗特黑體繁" panose="02020500000000000000" pitchFamily="18" charset="-120"/>
                <a:ea typeface="王漢宗特黑體繁" panose="02020500000000000000" pitchFamily="18" charset="-120"/>
              </a:rPr>
              <a:t>否則費用會加上所有送審階層費用，步驟如下</a:t>
            </a:r>
            <a:endParaRPr lang="en-US" altLang="zh-TW" sz="3600" dirty="0">
              <a:solidFill>
                <a:srgbClr val="120D69"/>
              </a:solidFill>
              <a:latin typeface="王漢宗特黑體繁" panose="02020500000000000000" pitchFamily="18" charset="-120"/>
              <a:ea typeface="王漢宗特黑體繁" panose="02020500000000000000" pitchFamily="18" charset="-120"/>
            </a:endParaRPr>
          </a:p>
          <a:p>
            <a:pPr marL="0" indent="0">
              <a:buNone/>
            </a:pPr>
            <a:endParaRPr lang="en-US" altLang="zh-TW" sz="4400" dirty="0">
              <a:solidFill>
                <a:srgbClr val="120D69"/>
              </a:solidFill>
              <a:latin typeface="王漢宗特黑體繁" panose="02020500000000000000" pitchFamily="18" charset="-120"/>
              <a:ea typeface="王漢宗特黑體繁" panose="02020500000000000000" pitchFamily="18" charset="-120"/>
            </a:endParaRPr>
          </a:p>
          <a:p>
            <a:pPr marL="0" indent="0">
              <a:buNone/>
            </a:pPr>
            <a:endParaRPr lang="zh-TW" altLang="en-US" sz="4400" dirty="0">
              <a:solidFill>
                <a:srgbClr val="120D69"/>
              </a:solidFill>
              <a:latin typeface="王漢宗特黑體繁" panose="02020500000000000000" pitchFamily="18" charset="-120"/>
              <a:ea typeface="王漢宗特黑體繁" panose="02020500000000000000" pitchFamily="18" charset="-120"/>
            </a:endParaRPr>
          </a:p>
        </p:txBody>
      </p:sp>
      <p:sp>
        <p:nvSpPr>
          <p:cNvPr id="8" name="箭號: 向下 7">
            <a:extLst>
              <a:ext uri="{FF2B5EF4-FFF2-40B4-BE49-F238E27FC236}">
                <a16:creationId xmlns:a16="http://schemas.microsoft.com/office/drawing/2014/main" id="{D7D6B1F6-C43D-30C4-657D-6C2F5C4A015B}"/>
              </a:ext>
            </a:extLst>
          </p:cNvPr>
          <p:cNvSpPr/>
          <p:nvPr/>
        </p:nvSpPr>
        <p:spPr>
          <a:xfrm rot="19512042">
            <a:off x="5191106" y="3649755"/>
            <a:ext cx="823784" cy="868498"/>
          </a:xfrm>
          <a:prstGeom prst="downArrow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800" dirty="0"/>
              <a:t>1</a:t>
            </a:r>
            <a:endParaRPr lang="zh-TW" altLang="en-US" sz="4800" dirty="0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3DEE9CD0-544B-DA60-11D6-C4B350082F58}"/>
              </a:ext>
            </a:extLst>
          </p:cNvPr>
          <p:cNvSpPr txBox="1"/>
          <p:nvPr/>
        </p:nvSpPr>
        <p:spPr>
          <a:xfrm>
            <a:off x="8016685" y="3916681"/>
            <a:ext cx="3916235" cy="2682239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rgbClr val="120D69"/>
                </a:solidFill>
                <a:latin typeface="王漢宗特黑體繁" panose="02020500000000000000" pitchFamily="18" charset="-120"/>
                <a:ea typeface="王漢宗特黑體繁" panose="02020500000000000000" pitchFamily="18" charset="-120"/>
                <a:cs typeface="+mj-cs"/>
              </a:defRPr>
            </a:lvl1pPr>
          </a:lstStyle>
          <a:p>
            <a:pPr>
              <a:lnSpc>
                <a:spcPct val="200000"/>
              </a:lnSpc>
            </a:pPr>
            <a:r>
              <a:rPr lang="en-US" altLang="zh-TW" sz="2800" dirty="0"/>
              <a:t>1.</a:t>
            </a:r>
            <a:r>
              <a:rPr lang="zh-TW" altLang="en-US" sz="2800" dirty="0"/>
              <a:t>申請</a:t>
            </a:r>
            <a:r>
              <a:rPr lang="en-US" altLang="zh-TW" sz="2800" dirty="0"/>
              <a:t>NP4</a:t>
            </a:r>
            <a:r>
              <a:rPr lang="zh-TW" altLang="en-US" sz="2800" dirty="0"/>
              <a:t>要點選</a:t>
            </a:r>
            <a:r>
              <a:rPr lang="en-US" altLang="zh-TW" sz="2800" dirty="0">
                <a:solidFill>
                  <a:srgbClr val="70AD47"/>
                </a:solidFill>
              </a:rPr>
              <a:t>NP3</a:t>
            </a:r>
          </a:p>
          <a:p>
            <a:pPr>
              <a:lnSpc>
                <a:spcPct val="200000"/>
              </a:lnSpc>
            </a:pPr>
            <a:r>
              <a:rPr lang="en-US" altLang="zh-TW" sz="2800" dirty="0"/>
              <a:t>2.</a:t>
            </a:r>
            <a:r>
              <a:rPr lang="zh-TW" altLang="en-US" sz="2800" dirty="0"/>
              <a:t>申請</a:t>
            </a:r>
            <a:r>
              <a:rPr lang="en-US" altLang="zh-TW" sz="2800" dirty="0"/>
              <a:t>NP5</a:t>
            </a:r>
            <a:r>
              <a:rPr lang="zh-TW" altLang="en-US" sz="2800" dirty="0"/>
              <a:t>要點選</a:t>
            </a:r>
            <a:endParaRPr lang="en-US" altLang="zh-TW" sz="2800" dirty="0"/>
          </a:p>
          <a:p>
            <a:pPr>
              <a:lnSpc>
                <a:spcPct val="200000"/>
              </a:lnSpc>
            </a:pPr>
            <a:r>
              <a:rPr lang="zh-TW" altLang="en-US" sz="2800" dirty="0">
                <a:solidFill>
                  <a:srgbClr val="70AD47"/>
                </a:solidFill>
              </a:rPr>
              <a:t>  </a:t>
            </a:r>
            <a:r>
              <a:rPr lang="en-US" altLang="zh-TW" sz="2800" dirty="0">
                <a:solidFill>
                  <a:srgbClr val="70AD47"/>
                </a:solidFill>
              </a:rPr>
              <a:t>NP3</a:t>
            </a:r>
            <a:r>
              <a:rPr lang="zh-TW" altLang="en-US" sz="2800" dirty="0">
                <a:solidFill>
                  <a:srgbClr val="70AD47"/>
                </a:solidFill>
              </a:rPr>
              <a:t>與</a:t>
            </a:r>
            <a:r>
              <a:rPr lang="en-US" altLang="zh-TW" sz="2800" dirty="0">
                <a:solidFill>
                  <a:srgbClr val="70AD47"/>
                </a:solidFill>
              </a:rPr>
              <a:t>NP4</a:t>
            </a:r>
            <a:endParaRPr lang="zh-TW" altLang="en-US" sz="2800" dirty="0">
              <a:solidFill>
                <a:srgbClr val="EA63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274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圖片 48">
            <a:extLst>
              <a:ext uri="{FF2B5EF4-FFF2-40B4-BE49-F238E27FC236}">
                <a16:creationId xmlns:a16="http://schemas.microsoft.com/office/drawing/2014/main" id="{5F70F1FD-9979-24FA-865B-003C7A4365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2580" r="-259" b="10341"/>
          <a:stretch/>
        </p:blipFill>
        <p:spPr>
          <a:xfrm>
            <a:off x="399972" y="1823705"/>
            <a:ext cx="9400666" cy="668887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FC380BC8-7BD8-1438-0E24-BA7D17C989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199"/>
          <a:stretch/>
        </p:blipFill>
        <p:spPr>
          <a:xfrm>
            <a:off x="399972" y="390483"/>
            <a:ext cx="8516539" cy="1356725"/>
          </a:xfrm>
          <a:prstGeom prst="rect">
            <a:avLst/>
          </a:prstGeom>
        </p:spPr>
      </p:pic>
      <p:pic>
        <p:nvPicPr>
          <p:cNvPr id="39" name="圖片 38">
            <a:extLst>
              <a:ext uri="{FF2B5EF4-FFF2-40B4-BE49-F238E27FC236}">
                <a16:creationId xmlns:a16="http://schemas.microsoft.com/office/drawing/2014/main" id="{81259759-F29E-B514-7C81-F309886CDC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073" t="27688" r="42681" b="21179"/>
          <a:stretch/>
        </p:blipFill>
        <p:spPr>
          <a:xfrm>
            <a:off x="8005467" y="1796009"/>
            <a:ext cx="1432560" cy="591245"/>
          </a:xfrm>
          <a:prstGeom prst="rect">
            <a:avLst/>
          </a:prstGeom>
        </p:spPr>
      </p:pic>
      <p:pic>
        <p:nvPicPr>
          <p:cNvPr id="17" name="圖片 16">
            <a:extLst>
              <a:ext uri="{FF2B5EF4-FFF2-40B4-BE49-F238E27FC236}">
                <a16:creationId xmlns:a16="http://schemas.microsoft.com/office/drawing/2014/main" id="{027D2AC4-F27B-1E45-AE0E-541B819A14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369" y="2520004"/>
            <a:ext cx="8329878" cy="3943900"/>
          </a:xfrm>
          <a:prstGeom prst="rect">
            <a:avLst/>
          </a:prstGeom>
        </p:spPr>
      </p:pic>
      <p:sp>
        <p:nvSpPr>
          <p:cNvPr id="7" name="矩形: 圓角 6">
            <a:extLst>
              <a:ext uri="{FF2B5EF4-FFF2-40B4-BE49-F238E27FC236}">
                <a16:creationId xmlns:a16="http://schemas.microsoft.com/office/drawing/2014/main" id="{1743E639-5035-8A8C-F204-5360C94AFB96}"/>
              </a:ext>
            </a:extLst>
          </p:cNvPr>
          <p:cNvSpPr/>
          <p:nvPr/>
        </p:nvSpPr>
        <p:spPr>
          <a:xfrm>
            <a:off x="7094424" y="1020549"/>
            <a:ext cx="1822087" cy="399011"/>
          </a:xfrm>
          <a:prstGeom prst="roundRect">
            <a:avLst/>
          </a:prstGeom>
          <a:noFill/>
          <a:ln w="76200">
            <a:solidFill>
              <a:srgbClr val="EA63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箭號: 向上 10">
            <a:extLst>
              <a:ext uri="{FF2B5EF4-FFF2-40B4-BE49-F238E27FC236}">
                <a16:creationId xmlns:a16="http://schemas.microsoft.com/office/drawing/2014/main" id="{C42E8A29-14C7-8D00-5B6E-16AA6C2B1E7F}"/>
              </a:ext>
            </a:extLst>
          </p:cNvPr>
          <p:cNvSpPr/>
          <p:nvPr/>
        </p:nvSpPr>
        <p:spPr>
          <a:xfrm>
            <a:off x="1222552" y="5083047"/>
            <a:ext cx="868680" cy="872785"/>
          </a:xfrm>
          <a:prstGeom prst="upArrow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800" dirty="0"/>
              <a:t>2</a:t>
            </a:r>
            <a:endParaRPr lang="zh-TW" altLang="en-US" sz="4800" dirty="0"/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2F98A1A6-386C-C82F-C7D3-520F74E4DA6C}"/>
              </a:ext>
            </a:extLst>
          </p:cNvPr>
          <p:cNvSpPr txBox="1"/>
          <p:nvPr/>
        </p:nvSpPr>
        <p:spPr>
          <a:xfrm>
            <a:off x="4071292" y="2349337"/>
            <a:ext cx="7206308" cy="2700356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rgbClr val="120D69"/>
                </a:solidFill>
                <a:latin typeface="王漢宗特黑體繁" panose="02020500000000000000" pitchFamily="18" charset="-120"/>
                <a:ea typeface="王漢宗特黑體繁" panose="02020500000000000000" pitchFamily="18" charset="-120"/>
                <a:cs typeface="+mj-cs"/>
              </a:defRPr>
            </a:lvl1pPr>
          </a:lstStyle>
          <a:p>
            <a:pPr>
              <a:lnSpc>
                <a:spcPct val="200000"/>
              </a:lnSpc>
            </a:pPr>
            <a:r>
              <a:rPr lang="en-US" altLang="zh-TW" sz="2800" dirty="0"/>
              <a:t>1.</a:t>
            </a:r>
            <a:r>
              <a:rPr lang="zh-TW" altLang="en-US" sz="2800" dirty="0"/>
              <a:t>申請</a:t>
            </a:r>
            <a:r>
              <a:rPr lang="en-US" altLang="zh-TW" sz="2800" dirty="0"/>
              <a:t>NP4</a:t>
            </a:r>
            <a:r>
              <a:rPr lang="zh-TW" altLang="en-US" sz="2800" dirty="0"/>
              <a:t>先點選</a:t>
            </a:r>
            <a:r>
              <a:rPr lang="en-US" altLang="zh-TW" sz="2800" dirty="0">
                <a:solidFill>
                  <a:srgbClr val="70AD47"/>
                </a:solidFill>
              </a:rPr>
              <a:t>NP3</a:t>
            </a:r>
          </a:p>
          <a:p>
            <a:pPr>
              <a:lnSpc>
                <a:spcPct val="200000"/>
              </a:lnSpc>
            </a:pPr>
            <a:r>
              <a:rPr lang="en-US" altLang="zh-TW" sz="2800" dirty="0">
                <a:solidFill>
                  <a:srgbClr val="70AD47"/>
                </a:solidFill>
              </a:rPr>
              <a:t>2.</a:t>
            </a:r>
            <a:r>
              <a:rPr lang="zh-TW" altLang="en-US" sz="2800" dirty="0">
                <a:solidFill>
                  <a:srgbClr val="70AD47"/>
                </a:solidFill>
              </a:rPr>
              <a:t>上傳</a:t>
            </a:r>
            <a:r>
              <a:rPr lang="en-US" altLang="zh-TW" sz="2800" dirty="0">
                <a:solidFill>
                  <a:srgbClr val="70AD47"/>
                </a:solidFill>
              </a:rPr>
              <a:t>NP3</a:t>
            </a:r>
            <a:r>
              <a:rPr lang="zh-TW" altLang="en-US" sz="2800" dirty="0">
                <a:solidFill>
                  <a:srgbClr val="70AD47"/>
                </a:solidFill>
              </a:rPr>
              <a:t>通過證書</a:t>
            </a:r>
            <a:endParaRPr lang="en-US" altLang="zh-TW" sz="2800" dirty="0">
              <a:solidFill>
                <a:srgbClr val="70AD47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zh-TW" sz="2800" dirty="0"/>
              <a:t>3.</a:t>
            </a:r>
            <a:r>
              <a:rPr lang="zh-TW" altLang="en-US" sz="2800" dirty="0"/>
              <a:t>確認更新   </a:t>
            </a:r>
            <a:r>
              <a:rPr lang="en-US" altLang="zh-TW" sz="2800" dirty="0"/>
              <a:t>4.</a:t>
            </a:r>
            <a:r>
              <a:rPr lang="zh-TW" altLang="en-US" sz="2800" dirty="0"/>
              <a:t>點選</a:t>
            </a:r>
            <a:r>
              <a:rPr lang="en-US" altLang="zh-TW" sz="2800" dirty="0"/>
              <a:t>NP4</a:t>
            </a:r>
            <a:r>
              <a:rPr lang="zh-TW" altLang="en-US" sz="2800" dirty="0"/>
              <a:t>  </a:t>
            </a:r>
            <a:r>
              <a:rPr lang="en-US" altLang="zh-TW" sz="2800" dirty="0"/>
              <a:t>5.</a:t>
            </a:r>
            <a:r>
              <a:rPr lang="zh-TW" altLang="en-US" sz="2800" dirty="0"/>
              <a:t>暫存或送出</a:t>
            </a:r>
            <a:endParaRPr lang="en-US" altLang="zh-TW" sz="2800" dirty="0"/>
          </a:p>
        </p:txBody>
      </p:sp>
      <p:sp>
        <p:nvSpPr>
          <p:cNvPr id="15" name="箭號: 向下 14">
            <a:extLst>
              <a:ext uri="{FF2B5EF4-FFF2-40B4-BE49-F238E27FC236}">
                <a16:creationId xmlns:a16="http://schemas.microsoft.com/office/drawing/2014/main" id="{99FC52CE-2827-8F85-49F4-56927C6BE29D}"/>
              </a:ext>
            </a:extLst>
          </p:cNvPr>
          <p:cNvSpPr/>
          <p:nvPr/>
        </p:nvSpPr>
        <p:spPr>
          <a:xfrm rot="19817829">
            <a:off x="4891660" y="4883437"/>
            <a:ext cx="823784" cy="684833"/>
          </a:xfrm>
          <a:prstGeom prst="downArrow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800" dirty="0"/>
              <a:t>3</a:t>
            </a:r>
            <a:endParaRPr lang="zh-TW" altLang="en-US" sz="4800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1C37A2EC-49A1-9F11-D283-247CBF95F0C7}"/>
              </a:ext>
            </a:extLst>
          </p:cNvPr>
          <p:cNvSpPr txBox="1"/>
          <p:nvPr/>
        </p:nvSpPr>
        <p:spPr>
          <a:xfrm>
            <a:off x="668485" y="12079"/>
            <a:ext cx="6096000" cy="862993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>
              <a:lnSpc>
                <a:spcPct val="200000"/>
              </a:lnSpc>
              <a:spcBef>
                <a:spcPct val="0"/>
              </a:spcBef>
              <a:buNone/>
              <a:defRPr sz="2800">
                <a:solidFill>
                  <a:srgbClr val="120D69"/>
                </a:solidFill>
                <a:latin typeface="王漢宗特黑體繁" panose="02020500000000000000" pitchFamily="18" charset="-120"/>
                <a:ea typeface="王漢宗特黑體繁" panose="02020500000000000000" pitchFamily="18" charset="-120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zh-TW" altLang="en-US" sz="4800" dirty="0"/>
              <a:t>申請</a:t>
            </a:r>
            <a:r>
              <a:rPr lang="en-US" altLang="zh-TW" sz="4800" dirty="0"/>
              <a:t>NP4</a:t>
            </a:r>
            <a:endParaRPr lang="zh-TW" altLang="en-US" sz="4800" dirty="0"/>
          </a:p>
        </p:txBody>
      </p:sp>
      <p:pic>
        <p:nvPicPr>
          <p:cNvPr id="35" name="圖片 34">
            <a:extLst>
              <a:ext uri="{FF2B5EF4-FFF2-40B4-BE49-F238E27FC236}">
                <a16:creationId xmlns:a16="http://schemas.microsoft.com/office/drawing/2014/main" id="{3106FB46-27BF-903B-5E4B-4A6FE18128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08704" y="5080374"/>
            <a:ext cx="2122323" cy="875458"/>
          </a:xfrm>
          <a:prstGeom prst="rect">
            <a:avLst/>
          </a:prstGeom>
        </p:spPr>
      </p:pic>
      <p:sp>
        <p:nvSpPr>
          <p:cNvPr id="37" name="箭號: 向上 36">
            <a:extLst>
              <a:ext uri="{FF2B5EF4-FFF2-40B4-BE49-F238E27FC236}">
                <a16:creationId xmlns:a16="http://schemas.microsoft.com/office/drawing/2014/main" id="{81270860-FD43-EBF9-45DA-75A2F9B20A4C}"/>
              </a:ext>
            </a:extLst>
          </p:cNvPr>
          <p:cNvSpPr/>
          <p:nvPr/>
        </p:nvSpPr>
        <p:spPr>
          <a:xfrm>
            <a:off x="9898999" y="5739746"/>
            <a:ext cx="868680" cy="872785"/>
          </a:xfrm>
          <a:prstGeom prst="upArrow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800" dirty="0"/>
              <a:t>5</a:t>
            </a:r>
            <a:endParaRPr lang="zh-TW" altLang="en-US" sz="4800" dirty="0"/>
          </a:p>
        </p:txBody>
      </p:sp>
      <p:sp>
        <p:nvSpPr>
          <p:cNvPr id="43" name="箭號: 向下 42">
            <a:extLst>
              <a:ext uri="{FF2B5EF4-FFF2-40B4-BE49-F238E27FC236}">
                <a16:creationId xmlns:a16="http://schemas.microsoft.com/office/drawing/2014/main" id="{E6B473B3-E584-AA13-48D7-4D1140E42672}"/>
              </a:ext>
            </a:extLst>
          </p:cNvPr>
          <p:cNvSpPr/>
          <p:nvPr/>
        </p:nvSpPr>
        <p:spPr>
          <a:xfrm rot="18157606">
            <a:off x="6110646" y="107836"/>
            <a:ext cx="823784" cy="684833"/>
          </a:xfrm>
          <a:prstGeom prst="downArrow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800" dirty="0"/>
              <a:t>1</a:t>
            </a:r>
            <a:endParaRPr lang="zh-TW" altLang="en-US" sz="4800" dirty="0"/>
          </a:p>
        </p:txBody>
      </p:sp>
      <p:sp>
        <p:nvSpPr>
          <p:cNvPr id="45" name="箭號: 向下 44">
            <a:extLst>
              <a:ext uri="{FF2B5EF4-FFF2-40B4-BE49-F238E27FC236}">
                <a16:creationId xmlns:a16="http://schemas.microsoft.com/office/drawing/2014/main" id="{CD95BDB6-0604-C12F-F34B-254133738FF1}"/>
              </a:ext>
            </a:extLst>
          </p:cNvPr>
          <p:cNvSpPr/>
          <p:nvPr/>
        </p:nvSpPr>
        <p:spPr>
          <a:xfrm rot="19817829">
            <a:off x="6727158" y="4816108"/>
            <a:ext cx="823784" cy="684833"/>
          </a:xfrm>
          <a:prstGeom prst="downArrow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800" dirty="0"/>
              <a:t>4</a:t>
            </a:r>
            <a:endParaRPr lang="zh-TW" altLang="en-US" sz="4800" dirty="0"/>
          </a:p>
        </p:txBody>
      </p:sp>
      <p:sp>
        <p:nvSpPr>
          <p:cNvPr id="41" name="矩形: 圓角 40">
            <a:extLst>
              <a:ext uri="{FF2B5EF4-FFF2-40B4-BE49-F238E27FC236}">
                <a16:creationId xmlns:a16="http://schemas.microsoft.com/office/drawing/2014/main" id="{3DD7277D-D693-87BA-E12A-AFB6A8DCC24F}"/>
              </a:ext>
            </a:extLst>
          </p:cNvPr>
          <p:cNvSpPr/>
          <p:nvPr/>
        </p:nvSpPr>
        <p:spPr>
          <a:xfrm>
            <a:off x="7833360" y="1940439"/>
            <a:ext cx="1613965" cy="378218"/>
          </a:xfrm>
          <a:prstGeom prst="roundRect">
            <a:avLst/>
          </a:prstGeom>
          <a:noFill/>
          <a:ln w="76200">
            <a:solidFill>
              <a:srgbClr val="EA63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3095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EC28F3D0-3D14-66E9-7FF2-DCE7349F5F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8665"/>
          <a:stretch/>
        </p:blipFill>
        <p:spPr>
          <a:xfrm>
            <a:off x="591564" y="2102660"/>
            <a:ext cx="10848370" cy="4071101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AB3B6677-E014-2CAE-CE78-31AB332DDDC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" r="30125" b="-10185"/>
          <a:stretch/>
        </p:blipFill>
        <p:spPr>
          <a:xfrm>
            <a:off x="539615" y="1209346"/>
            <a:ext cx="10713988" cy="1260796"/>
          </a:xfrm>
          <a:prstGeom prst="rect">
            <a:avLst/>
          </a:prstGeom>
        </p:spPr>
      </p:pic>
      <p:sp>
        <p:nvSpPr>
          <p:cNvPr id="13" name="矩形: 圓角 12">
            <a:extLst>
              <a:ext uri="{FF2B5EF4-FFF2-40B4-BE49-F238E27FC236}">
                <a16:creationId xmlns:a16="http://schemas.microsoft.com/office/drawing/2014/main" id="{A68F4F3C-61F6-254C-D0DC-2B0BFFAF7D31}"/>
              </a:ext>
            </a:extLst>
          </p:cNvPr>
          <p:cNvSpPr/>
          <p:nvPr/>
        </p:nvSpPr>
        <p:spPr>
          <a:xfrm>
            <a:off x="6096000" y="1435455"/>
            <a:ext cx="3337560" cy="857370"/>
          </a:xfrm>
          <a:prstGeom prst="roundRect">
            <a:avLst/>
          </a:prstGeom>
          <a:noFill/>
          <a:ln w="76200">
            <a:solidFill>
              <a:srgbClr val="EA63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箭號: 向上 18">
            <a:extLst>
              <a:ext uri="{FF2B5EF4-FFF2-40B4-BE49-F238E27FC236}">
                <a16:creationId xmlns:a16="http://schemas.microsoft.com/office/drawing/2014/main" id="{7772B159-142F-02C9-B134-F8243E8BA28F}"/>
              </a:ext>
            </a:extLst>
          </p:cNvPr>
          <p:cNvSpPr/>
          <p:nvPr/>
        </p:nvSpPr>
        <p:spPr>
          <a:xfrm>
            <a:off x="950636" y="4982056"/>
            <a:ext cx="868680" cy="872785"/>
          </a:xfrm>
          <a:prstGeom prst="upArrow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800" dirty="0"/>
              <a:t>1</a:t>
            </a:r>
            <a:endParaRPr lang="zh-TW" altLang="en-US" sz="4800" dirty="0"/>
          </a:p>
        </p:txBody>
      </p:sp>
      <p:sp>
        <p:nvSpPr>
          <p:cNvPr id="21" name="箭號: 向上 20">
            <a:extLst>
              <a:ext uri="{FF2B5EF4-FFF2-40B4-BE49-F238E27FC236}">
                <a16:creationId xmlns:a16="http://schemas.microsoft.com/office/drawing/2014/main" id="{6A35B0E9-812B-41D9-7270-6F37A422189E}"/>
              </a:ext>
            </a:extLst>
          </p:cNvPr>
          <p:cNvSpPr/>
          <p:nvPr/>
        </p:nvSpPr>
        <p:spPr>
          <a:xfrm>
            <a:off x="6096000" y="5854841"/>
            <a:ext cx="868680" cy="872785"/>
          </a:xfrm>
          <a:prstGeom prst="upArrow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800" dirty="0"/>
              <a:t>2</a:t>
            </a:r>
            <a:endParaRPr lang="zh-TW" altLang="en-US" sz="4800" dirty="0"/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E24253EA-04B1-8912-BE56-257D585823BB}"/>
              </a:ext>
            </a:extLst>
          </p:cNvPr>
          <p:cNvSpPr txBox="1"/>
          <p:nvPr/>
        </p:nvSpPr>
        <p:spPr>
          <a:xfrm>
            <a:off x="3798795" y="2960030"/>
            <a:ext cx="3916235" cy="3725830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rgbClr val="120D69"/>
                </a:solidFill>
                <a:latin typeface="王漢宗特黑體繁" panose="02020500000000000000" pitchFamily="18" charset="-120"/>
                <a:ea typeface="王漢宗特黑體繁" panose="02020500000000000000" pitchFamily="18" charset="-120"/>
                <a:cs typeface="+mj-cs"/>
              </a:defRPr>
            </a:lvl1pPr>
          </a:lstStyle>
          <a:p>
            <a:pPr>
              <a:lnSpc>
                <a:spcPct val="200000"/>
              </a:lnSpc>
            </a:pPr>
            <a:r>
              <a:rPr lang="zh-TW" altLang="en-US" sz="2800" dirty="0"/>
              <a:t>申請</a:t>
            </a:r>
            <a:r>
              <a:rPr lang="en-US" altLang="zh-TW" sz="2800" dirty="0"/>
              <a:t>NP4</a:t>
            </a:r>
            <a:endParaRPr lang="en-US" altLang="zh-TW" sz="2800" dirty="0">
              <a:solidFill>
                <a:srgbClr val="70AD47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zh-TW" sz="2800" dirty="0"/>
              <a:t>1.</a:t>
            </a:r>
            <a:r>
              <a:rPr lang="zh-TW" altLang="en-US" sz="2800" dirty="0">
                <a:solidFill>
                  <a:srgbClr val="70AD47"/>
                </a:solidFill>
              </a:rPr>
              <a:t>上傳</a:t>
            </a:r>
            <a:r>
              <a:rPr lang="en-US" altLang="zh-TW" sz="2800" dirty="0">
                <a:solidFill>
                  <a:srgbClr val="70AD47"/>
                </a:solidFill>
              </a:rPr>
              <a:t>NP3</a:t>
            </a:r>
            <a:r>
              <a:rPr lang="zh-TW" altLang="en-US" sz="2800" dirty="0">
                <a:solidFill>
                  <a:srgbClr val="70AD47"/>
                </a:solidFill>
              </a:rPr>
              <a:t>通過證書</a:t>
            </a:r>
            <a:endParaRPr lang="en-US" altLang="zh-TW" sz="2800" dirty="0">
              <a:solidFill>
                <a:srgbClr val="70AD47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zh-TW" sz="2800" dirty="0"/>
              <a:t>2.</a:t>
            </a:r>
            <a:r>
              <a:rPr lang="zh-TW" altLang="en-US" sz="2800" dirty="0"/>
              <a:t>確認更新 </a:t>
            </a:r>
            <a:endParaRPr lang="en-US" altLang="zh-TW" sz="2800" dirty="0"/>
          </a:p>
          <a:p>
            <a:pPr>
              <a:lnSpc>
                <a:spcPct val="200000"/>
              </a:lnSpc>
            </a:pPr>
            <a:r>
              <a:rPr lang="en-US" altLang="zh-TW" sz="2800" dirty="0"/>
              <a:t>3.</a:t>
            </a:r>
            <a:r>
              <a:rPr lang="zh-TW" altLang="en-US" sz="2800" dirty="0"/>
              <a:t>點選</a:t>
            </a:r>
            <a:r>
              <a:rPr lang="en-US" altLang="zh-TW" sz="2800" dirty="0"/>
              <a:t>NP4</a:t>
            </a: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A9FAEB51-5D5D-039F-080A-5E9B28B316C9}"/>
              </a:ext>
            </a:extLst>
          </p:cNvPr>
          <p:cNvSpPr txBox="1"/>
          <p:nvPr/>
        </p:nvSpPr>
        <p:spPr>
          <a:xfrm>
            <a:off x="591564" y="27433"/>
            <a:ext cx="6096000" cy="862993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>
              <a:lnSpc>
                <a:spcPct val="200000"/>
              </a:lnSpc>
              <a:spcBef>
                <a:spcPct val="0"/>
              </a:spcBef>
              <a:buNone/>
              <a:defRPr sz="2800">
                <a:solidFill>
                  <a:srgbClr val="120D69"/>
                </a:solidFill>
                <a:latin typeface="王漢宗特黑體繁" panose="02020500000000000000" pitchFamily="18" charset="-120"/>
                <a:ea typeface="王漢宗特黑體繁" panose="02020500000000000000" pitchFamily="18" charset="-120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zh-TW" altLang="en-US" sz="4800" dirty="0"/>
              <a:t>申請</a:t>
            </a:r>
            <a:r>
              <a:rPr lang="en-US" altLang="zh-TW" sz="4800" dirty="0"/>
              <a:t>NP5</a:t>
            </a:r>
            <a:endParaRPr lang="zh-TW" altLang="en-US" sz="4800" dirty="0"/>
          </a:p>
        </p:txBody>
      </p:sp>
      <p:sp>
        <p:nvSpPr>
          <p:cNvPr id="29" name="箭號: 向上 28">
            <a:extLst>
              <a:ext uri="{FF2B5EF4-FFF2-40B4-BE49-F238E27FC236}">
                <a16:creationId xmlns:a16="http://schemas.microsoft.com/office/drawing/2014/main" id="{CB53286F-48EA-72ED-F658-FC3FB94212FD}"/>
              </a:ext>
            </a:extLst>
          </p:cNvPr>
          <p:cNvSpPr/>
          <p:nvPr/>
        </p:nvSpPr>
        <p:spPr>
          <a:xfrm>
            <a:off x="7764780" y="5825922"/>
            <a:ext cx="868680" cy="872785"/>
          </a:xfrm>
          <a:prstGeom prst="upArrow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800" dirty="0"/>
              <a:t>3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435499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3A5B6F3A-9EC8-DE42-7465-56587D67D8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2334" y="580627"/>
            <a:ext cx="9040487" cy="857370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DC5F4ED0-D2A0-F67E-14D2-8A02EDE77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7464" y="1662176"/>
            <a:ext cx="7954485" cy="4039164"/>
          </a:xfrm>
          <a:prstGeom prst="rect">
            <a:avLst/>
          </a:prstGeom>
        </p:spPr>
      </p:pic>
      <p:sp>
        <p:nvSpPr>
          <p:cNvPr id="10" name="矩形: 圓角 9">
            <a:extLst>
              <a:ext uri="{FF2B5EF4-FFF2-40B4-BE49-F238E27FC236}">
                <a16:creationId xmlns:a16="http://schemas.microsoft.com/office/drawing/2014/main" id="{A0071F0E-C685-72D9-95E4-A230676D2F94}"/>
              </a:ext>
            </a:extLst>
          </p:cNvPr>
          <p:cNvSpPr/>
          <p:nvPr/>
        </p:nvSpPr>
        <p:spPr>
          <a:xfrm>
            <a:off x="6353809" y="490694"/>
            <a:ext cx="3337560" cy="857370"/>
          </a:xfrm>
          <a:prstGeom prst="roundRect">
            <a:avLst/>
          </a:prstGeom>
          <a:noFill/>
          <a:ln w="76200">
            <a:solidFill>
              <a:srgbClr val="EA63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F6446FC3-A2D2-A56C-5054-56C910F22675}"/>
              </a:ext>
            </a:extLst>
          </p:cNvPr>
          <p:cNvSpPr txBox="1"/>
          <p:nvPr/>
        </p:nvSpPr>
        <p:spPr>
          <a:xfrm>
            <a:off x="5023427" y="1628439"/>
            <a:ext cx="4667942" cy="2668273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rgbClr val="120D69"/>
                </a:solidFill>
                <a:latin typeface="王漢宗特黑體繁" panose="02020500000000000000" pitchFamily="18" charset="-120"/>
                <a:ea typeface="王漢宗特黑體繁" panose="02020500000000000000" pitchFamily="18" charset="-120"/>
                <a:cs typeface="+mj-cs"/>
              </a:defRPr>
            </a:lvl1pPr>
          </a:lstStyle>
          <a:p>
            <a:pPr>
              <a:lnSpc>
                <a:spcPct val="200000"/>
              </a:lnSpc>
            </a:pPr>
            <a:r>
              <a:rPr lang="en-US" altLang="zh-TW" sz="2800" dirty="0"/>
              <a:t>5.</a:t>
            </a:r>
            <a:r>
              <a:rPr lang="zh-TW" altLang="en-US" sz="2800" dirty="0"/>
              <a:t> </a:t>
            </a:r>
            <a:r>
              <a:rPr lang="zh-TW" altLang="en-US" sz="2800" dirty="0">
                <a:solidFill>
                  <a:srgbClr val="70AD47"/>
                </a:solidFill>
              </a:rPr>
              <a:t>上傳</a:t>
            </a:r>
            <a:r>
              <a:rPr lang="en-US" altLang="zh-TW" sz="2800" dirty="0">
                <a:solidFill>
                  <a:srgbClr val="70AD47"/>
                </a:solidFill>
              </a:rPr>
              <a:t>NP4</a:t>
            </a:r>
            <a:r>
              <a:rPr lang="zh-TW" altLang="en-US" sz="2800" dirty="0">
                <a:solidFill>
                  <a:srgbClr val="70AD47"/>
                </a:solidFill>
              </a:rPr>
              <a:t>通過證書</a:t>
            </a:r>
            <a:endParaRPr lang="en-US" altLang="zh-TW" sz="2800" dirty="0">
              <a:solidFill>
                <a:srgbClr val="70AD47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zh-TW" sz="2800" dirty="0"/>
              <a:t>6.</a:t>
            </a:r>
            <a:r>
              <a:rPr lang="zh-TW" altLang="en-US" sz="2800" dirty="0"/>
              <a:t>確認更新   </a:t>
            </a:r>
            <a:endParaRPr lang="en-US" altLang="zh-TW" sz="2800" dirty="0"/>
          </a:p>
          <a:p>
            <a:pPr>
              <a:lnSpc>
                <a:spcPct val="200000"/>
              </a:lnSpc>
            </a:pPr>
            <a:r>
              <a:rPr lang="en-US" altLang="zh-TW" sz="2800" dirty="0"/>
              <a:t>7.</a:t>
            </a:r>
            <a:r>
              <a:rPr lang="zh-TW" altLang="en-US" sz="2800" dirty="0"/>
              <a:t>點選</a:t>
            </a:r>
            <a:r>
              <a:rPr lang="en-US" altLang="zh-TW" sz="2800" dirty="0"/>
              <a:t>NP4</a:t>
            </a:r>
            <a:r>
              <a:rPr lang="zh-TW" altLang="en-US" sz="2800" dirty="0"/>
              <a:t>  </a:t>
            </a:r>
            <a:r>
              <a:rPr lang="en-US" altLang="zh-TW" sz="2800" dirty="0"/>
              <a:t>8.</a:t>
            </a:r>
            <a:r>
              <a:rPr lang="zh-TW" altLang="en-US" sz="2800" dirty="0"/>
              <a:t>暫存或送出</a:t>
            </a:r>
            <a:endParaRPr lang="en-US" altLang="zh-TW" sz="2800" dirty="0"/>
          </a:p>
          <a:p>
            <a:pPr>
              <a:lnSpc>
                <a:spcPct val="200000"/>
              </a:lnSpc>
            </a:pPr>
            <a:endParaRPr lang="en-US" altLang="zh-TW" sz="2800" dirty="0">
              <a:solidFill>
                <a:srgbClr val="70AD47"/>
              </a:solidFill>
            </a:endParaRPr>
          </a:p>
          <a:p>
            <a:pPr>
              <a:lnSpc>
                <a:spcPct val="200000"/>
              </a:lnSpc>
            </a:pPr>
            <a:endParaRPr lang="en-US" altLang="zh-TW" sz="2800" dirty="0">
              <a:solidFill>
                <a:srgbClr val="70AD47"/>
              </a:solidFill>
            </a:endParaRPr>
          </a:p>
        </p:txBody>
      </p:sp>
      <p:sp>
        <p:nvSpPr>
          <p:cNvPr id="18" name="箭號: 向上 17">
            <a:extLst>
              <a:ext uri="{FF2B5EF4-FFF2-40B4-BE49-F238E27FC236}">
                <a16:creationId xmlns:a16="http://schemas.microsoft.com/office/drawing/2014/main" id="{B0787B05-A821-8632-372D-4E914C7AAACF}"/>
              </a:ext>
            </a:extLst>
          </p:cNvPr>
          <p:cNvSpPr/>
          <p:nvPr/>
        </p:nvSpPr>
        <p:spPr>
          <a:xfrm>
            <a:off x="1911371" y="4296712"/>
            <a:ext cx="868680" cy="872785"/>
          </a:xfrm>
          <a:prstGeom prst="upArrow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800" dirty="0"/>
              <a:t>5</a:t>
            </a:r>
            <a:endParaRPr lang="zh-TW" altLang="en-US" sz="4800" dirty="0"/>
          </a:p>
        </p:txBody>
      </p:sp>
      <p:sp>
        <p:nvSpPr>
          <p:cNvPr id="20" name="箭號: 向上 19">
            <a:extLst>
              <a:ext uri="{FF2B5EF4-FFF2-40B4-BE49-F238E27FC236}">
                <a16:creationId xmlns:a16="http://schemas.microsoft.com/office/drawing/2014/main" id="{54300736-5360-5728-F18C-F26CFA4E6B58}"/>
              </a:ext>
            </a:extLst>
          </p:cNvPr>
          <p:cNvSpPr/>
          <p:nvPr/>
        </p:nvSpPr>
        <p:spPr>
          <a:xfrm>
            <a:off x="6096000" y="5107110"/>
            <a:ext cx="868680" cy="872785"/>
          </a:xfrm>
          <a:prstGeom prst="upArrow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800" dirty="0"/>
              <a:t>6</a:t>
            </a:r>
            <a:endParaRPr lang="zh-TW" altLang="en-US" sz="4800" dirty="0"/>
          </a:p>
        </p:txBody>
      </p:sp>
      <p:sp>
        <p:nvSpPr>
          <p:cNvPr id="22" name="箭號: 向上 21">
            <a:extLst>
              <a:ext uri="{FF2B5EF4-FFF2-40B4-BE49-F238E27FC236}">
                <a16:creationId xmlns:a16="http://schemas.microsoft.com/office/drawing/2014/main" id="{B4875754-4A69-C426-C3EB-43D8C2D1F58E}"/>
              </a:ext>
            </a:extLst>
          </p:cNvPr>
          <p:cNvSpPr/>
          <p:nvPr/>
        </p:nvSpPr>
        <p:spPr>
          <a:xfrm rot="20146109">
            <a:off x="8402430" y="4967294"/>
            <a:ext cx="868680" cy="872785"/>
          </a:xfrm>
          <a:prstGeom prst="upArrow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800" dirty="0"/>
              <a:t>7</a:t>
            </a:r>
            <a:endParaRPr lang="zh-TW" altLang="en-US" sz="4800" dirty="0"/>
          </a:p>
        </p:txBody>
      </p:sp>
      <p:pic>
        <p:nvPicPr>
          <p:cNvPr id="24" name="圖片 23">
            <a:extLst>
              <a:ext uri="{FF2B5EF4-FFF2-40B4-BE49-F238E27FC236}">
                <a16:creationId xmlns:a16="http://schemas.microsoft.com/office/drawing/2014/main" id="{6526E9BC-C09D-AFCC-4436-3A0943B974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5966" y="5735077"/>
            <a:ext cx="2122323" cy="875458"/>
          </a:xfrm>
          <a:prstGeom prst="rect">
            <a:avLst/>
          </a:prstGeom>
        </p:spPr>
      </p:pic>
      <p:sp>
        <p:nvSpPr>
          <p:cNvPr id="26" name="箭號: 向下 25">
            <a:extLst>
              <a:ext uri="{FF2B5EF4-FFF2-40B4-BE49-F238E27FC236}">
                <a16:creationId xmlns:a16="http://schemas.microsoft.com/office/drawing/2014/main" id="{321219C4-3BD0-D3A8-4E6A-3D8BF404C512}"/>
              </a:ext>
            </a:extLst>
          </p:cNvPr>
          <p:cNvSpPr/>
          <p:nvPr/>
        </p:nvSpPr>
        <p:spPr>
          <a:xfrm rot="19359498">
            <a:off x="3466114" y="5307401"/>
            <a:ext cx="823784" cy="911144"/>
          </a:xfrm>
          <a:prstGeom prst="downArrow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800" dirty="0"/>
              <a:t>8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10708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151</Words>
  <Application>Microsoft Office PowerPoint</Application>
  <PresentationFormat>寬螢幕</PresentationFormat>
  <Paragraphs>36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王漢宗特黑體繁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嘉均 顏</dc:creator>
  <cp:lastModifiedBy>嘉均 顏</cp:lastModifiedBy>
  <cp:revision>2</cp:revision>
  <dcterms:created xsi:type="dcterms:W3CDTF">2022-09-12T02:10:33Z</dcterms:created>
  <dcterms:modified xsi:type="dcterms:W3CDTF">2022-09-12T06:22:48Z</dcterms:modified>
</cp:coreProperties>
</file>